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02/03/2018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02/03/2018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02/03/2018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02/03/2018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02/03/2018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02/03/2018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02/03/2018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02/03/2018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02/03/2018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02/03/2018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02/03/2018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02/03/2018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02/03/2018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02/03/2018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02/03/2018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02/03/2018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02/03/2018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02/03/2018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02/03/2018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02/03/2018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02/03/2018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02/03/2018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02/03/2018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02/03/2018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ángulo 71">
            <a:extLst>
              <a:ext uri="{FF2B5EF4-FFF2-40B4-BE49-F238E27FC236}">
                <a16:creationId xmlns="" xmlns:a16="http://schemas.microsoft.com/office/drawing/2014/main" id="{EC8C0F47-4C15-4FD7-9A59-536DE7C4164C}"/>
              </a:ext>
            </a:extLst>
          </p:cNvPr>
          <p:cNvSpPr/>
          <p:nvPr/>
        </p:nvSpPr>
        <p:spPr>
          <a:xfrm>
            <a:off x="433753" y="1246890"/>
            <a:ext cx="8417169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200" dirty="0">
                <a:latin typeface="Arial Narrow" panose="020B0606020202030204" pitchFamily="34" charset="0"/>
              </a:rPr>
              <a:t>A la fecha </a:t>
            </a:r>
            <a:r>
              <a:rPr lang="es-ES" sz="3200" dirty="0" smtClean="0">
                <a:latin typeface="Arial Narrow" panose="020B0606020202030204" pitchFamily="34" charset="0"/>
              </a:rPr>
              <a:t>de conclusión del </a:t>
            </a:r>
            <a:r>
              <a:rPr lang="es-ES" sz="3200" dirty="0">
                <a:latin typeface="Arial Narrow" panose="020B0606020202030204" pitchFamily="34" charset="0"/>
              </a:rPr>
              <a:t>mes de </a:t>
            </a:r>
            <a:r>
              <a:rPr lang="es-E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Febrero</a:t>
            </a:r>
            <a:r>
              <a:rPr lang="es-E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s-E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de 2018</a:t>
            </a:r>
            <a:r>
              <a:rPr lang="es-ES" sz="3200" dirty="0" smtClean="0">
                <a:latin typeface="Arial Narrow" panose="020B0606020202030204" pitchFamily="34" charset="0"/>
              </a:rPr>
              <a:t>, </a:t>
            </a:r>
            <a:r>
              <a:rPr lang="es-ES" sz="3200" dirty="0">
                <a:latin typeface="Arial Narrow" panose="020B0606020202030204" pitchFamily="34" charset="0"/>
              </a:rPr>
              <a:t>no se cuenta con personal </a:t>
            </a:r>
            <a:r>
              <a:rPr lang="es-E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comisionado</a:t>
            </a:r>
            <a:r>
              <a:rPr lang="es-ES" sz="3200" dirty="0">
                <a:latin typeface="Arial Narrow" panose="020B0606020202030204" pitchFamily="34" charset="0"/>
              </a:rPr>
              <a:t> en el </a:t>
            </a:r>
          </a:p>
          <a:p>
            <a:pPr algn="ctr">
              <a:lnSpc>
                <a:spcPct val="150000"/>
              </a:lnSpc>
            </a:pPr>
            <a:r>
              <a:rPr lang="es-ES" sz="3200" dirty="0">
                <a:latin typeface="Arial Narrow" panose="020B0606020202030204" pitchFamily="34" charset="0"/>
              </a:rPr>
              <a:t>Tribunal de Conciliación y Arbitraje del Poder Judicial del Estado de Coahuila de </a:t>
            </a:r>
            <a:r>
              <a:rPr lang="es-ES" sz="3200" dirty="0" smtClean="0">
                <a:latin typeface="Arial Narrow" panose="020B0606020202030204" pitchFamily="34" charset="0"/>
              </a:rPr>
              <a:t>Zaragoza</a:t>
            </a:r>
          </a:p>
          <a:p>
            <a:pPr algn="ctr">
              <a:lnSpc>
                <a:spcPct val="150000"/>
              </a:lnSpc>
            </a:pPr>
            <a:endParaRPr lang="es-ES" sz="3200" dirty="0">
              <a:latin typeface="Arial Narrow" panose="020B0606020202030204" pitchFamily="34" charset="0"/>
            </a:endParaRPr>
          </a:p>
          <a:p>
            <a:pPr algn="r">
              <a:lnSpc>
                <a:spcPct val="150000"/>
              </a:lnSpc>
            </a:pPr>
            <a:r>
              <a:rPr lang="es-ES" sz="1200" b="1" dirty="0" smtClean="0">
                <a:latin typeface="Arial Narrow" panose="020B0606020202030204" pitchFamily="34" charset="0"/>
              </a:rPr>
              <a:t>Responsable degenerar la información</a:t>
            </a:r>
            <a:r>
              <a:rPr lang="es-ES" sz="1200" b="1" dirty="0">
                <a:latin typeface="Arial Narrow" panose="020B0606020202030204" pitchFamily="34" charset="0"/>
              </a:rPr>
              <a:t>:</a:t>
            </a:r>
            <a:r>
              <a:rPr lang="es-ES" sz="1200" dirty="0">
                <a:latin typeface="Arial Narrow" panose="020B0606020202030204" pitchFamily="34" charset="0"/>
              </a:rPr>
              <a:t> Lic. Myriam Fuentes Pedraza, Directora de Recursos </a:t>
            </a:r>
            <a:r>
              <a:rPr lang="es-ES" sz="1200" dirty="0" smtClean="0">
                <a:latin typeface="Arial Narrow" panose="020B0606020202030204" pitchFamily="34" charset="0"/>
              </a:rPr>
              <a:t>Humanos</a:t>
            </a:r>
          </a:p>
          <a:p>
            <a:pPr algn="r">
              <a:lnSpc>
                <a:spcPct val="150000"/>
              </a:lnSpc>
            </a:pPr>
            <a:r>
              <a:rPr lang="es-ES" sz="1200" b="1" dirty="0" smtClean="0">
                <a:latin typeface="Arial Narrow" panose="020B0606020202030204" pitchFamily="34" charset="0"/>
              </a:rPr>
              <a:t>Fecha de actualización</a:t>
            </a:r>
            <a:r>
              <a:rPr lang="es-ES" sz="1200" dirty="0" smtClean="0">
                <a:latin typeface="Arial Narrow" panose="020B0606020202030204" pitchFamily="34" charset="0"/>
              </a:rPr>
              <a:t>: </a:t>
            </a:r>
            <a:r>
              <a:rPr lang="es-ES" sz="1200" dirty="0" smtClean="0">
                <a:latin typeface="Arial Narrow" panose="020B0606020202030204" pitchFamily="34" charset="0"/>
              </a:rPr>
              <a:t>07 marzo </a:t>
            </a:r>
            <a:r>
              <a:rPr lang="es-ES" sz="1200" dirty="0" smtClean="0">
                <a:latin typeface="Arial Narrow" panose="020B0606020202030204" pitchFamily="34" charset="0"/>
              </a:rPr>
              <a:t>2018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3116190" y="618186"/>
            <a:ext cx="3052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Comisiones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6205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57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25</cp:revision>
  <dcterms:created xsi:type="dcterms:W3CDTF">2017-10-16T15:52:26Z</dcterms:created>
  <dcterms:modified xsi:type="dcterms:W3CDTF">2018-03-02T19:19:25Z</dcterms:modified>
</cp:coreProperties>
</file>